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257" r:id="rId3"/>
    <p:sldId id="259" r:id="rId4"/>
    <p:sldId id="268" r:id="rId5"/>
    <p:sldId id="269" r:id="rId6"/>
    <p:sldId id="260" r:id="rId7"/>
    <p:sldId id="261" r:id="rId8"/>
    <p:sldId id="273" r:id="rId9"/>
    <p:sldId id="262" r:id="rId10"/>
    <p:sldId id="265" r:id="rId11"/>
    <p:sldId id="271" r:id="rId12"/>
    <p:sldId id="272" r:id="rId13"/>
    <p:sldId id="266" r:id="rId14"/>
    <p:sldId id="263" r:id="rId15"/>
    <p:sldId id="26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9C9861-47DE-492A-9671-A747AAA64530}" v="23" dt="2025-07-29T14:13:14.3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36" d="100"/>
          <a:sy n="36" d="100"/>
        </p:scale>
        <p:origin x="1349" y="259"/>
      </p:cViewPr>
      <p:guideLst/>
    </p:cSldViewPr>
  </p:slideViewPr>
  <p:notesTextViewPr>
    <p:cViewPr>
      <p:scale>
        <a:sx n="1" d="1"/>
        <a:sy n="1" d="1"/>
      </p:scale>
      <p:origin x="0" y="0"/>
    </p:cViewPr>
  </p:notesTextViewPr>
  <p:notesViewPr>
    <p:cSldViewPr snapToGrid="0">
      <p:cViewPr>
        <p:scale>
          <a:sx n="168" d="100"/>
          <a:sy n="168" d="100"/>
        </p:scale>
        <p:origin x="2088" y="-205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rryll Murphy" userId="1a1e3c3d9c978326" providerId="LiveId" clId="{209C9861-47DE-492A-9671-A747AAA64530}"/>
    <pc:docChg chg="undo custSel addSld delSld modSld sldOrd">
      <pc:chgData name="Sherryll Murphy" userId="1a1e3c3d9c978326" providerId="LiveId" clId="{209C9861-47DE-492A-9671-A747AAA64530}" dt="2025-07-29T14:23:39.235" v="685" actId="20577"/>
      <pc:docMkLst>
        <pc:docMk/>
      </pc:docMkLst>
      <pc:sldChg chg="modSp mod">
        <pc:chgData name="Sherryll Murphy" userId="1a1e3c3d9c978326" providerId="LiveId" clId="{209C9861-47DE-492A-9671-A747AAA64530}" dt="2025-07-29T13:20:48.567" v="26" actId="20577"/>
        <pc:sldMkLst>
          <pc:docMk/>
          <pc:sldMk cId="1580537484" sldId="256"/>
        </pc:sldMkLst>
        <pc:spChg chg="mod">
          <ac:chgData name="Sherryll Murphy" userId="1a1e3c3d9c978326" providerId="LiveId" clId="{209C9861-47DE-492A-9671-A747AAA64530}" dt="2025-07-29T13:20:48.567" v="26" actId="20577"/>
          <ac:spMkLst>
            <pc:docMk/>
            <pc:sldMk cId="1580537484" sldId="256"/>
            <ac:spMk id="3" creationId="{5BDA286A-B2CA-446C-BA25-D0ACFD3D0E85}"/>
          </ac:spMkLst>
        </pc:spChg>
      </pc:sldChg>
      <pc:sldChg chg="modSp mod">
        <pc:chgData name="Sherryll Murphy" userId="1a1e3c3d9c978326" providerId="LiveId" clId="{209C9861-47DE-492A-9671-A747AAA64530}" dt="2025-07-29T14:22:09.686" v="621" actId="20577"/>
        <pc:sldMkLst>
          <pc:docMk/>
          <pc:sldMk cId="444655229" sldId="257"/>
        </pc:sldMkLst>
        <pc:spChg chg="mod">
          <ac:chgData name="Sherryll Murphy" userId="1a1e3c3d9c978326" providerId="LiveId" clId="{209C9861-47DE-492A-9671-A747AAA64530}" dt="2025-07-29T14:14:50.047" v="402" actId="113"/>
          <ac:spMkLst>
            <pc:docMk/>
            <pc:sldMk cId="444655229" sldId="257"/>
            <ac:spMk id="2" creationId="{04DD1E75-89D9-4E76-A66A-B5D9847E0C40}"/>
          </ac:spMkLst>
        </pc:spChg>
        <pc:spChg chg="mod">
          <ac:chgData name="Sherryll Murphy" userId="1a1e3c3d9c978326" providerId="LiveId" clId="{209C9861-47DE-492A-9671-A747AAA64530}" dt="2025-07-29T14:22:09.686" v="621" actId="20577"/>
          <ac:spMkLst>
            <pc:docMk/>
            <pc:sldMk cId="444655229" sldId="257"/>
            <ac:spMk id="3" creationId="{664D3F8E-27FC-496C-8212-5968FAD86185}"/>
          </ac:spMkLst>
        </pc:spChg>
      </pc:sldChg>
      <pc:sldChg chg="modSp mod">
        <pc:chgData name="Sherryll Murphy" userId="1a1e3c3d9c978326" providerId="LiveId" clId="{209C9861-47DE-492A-9671-A747AAA64530}" dt="2025-07-29T14:14:45.658" v="401" actId="113"/>
        <pc:sldMkLst>
          <pc:docMk/>
          <pc:sldMk cId="2007047345" sldId="259"/>
        </pc:sldMkLst>
        <pc:spChg chg="mod">
          <ac:chgData name="Sherryll Murphy" userId="1a1e3c3d9c978326" providerId="LiveId" clId="{209C9861-47DE-492A-9671-A747AAA64530}" dt="2025-07-29T14:14:45.658" v="401" actId="113"/>
          <ac:spMkLst>
            <pc:docMk/>
            <pc:sldMk cId="2007047345" sldId="259"/>
            <ac:spMk id="2" creationId="{5338BE6C-2CEE-48AE-A6A0-DE75DFFDD9AD}"/>
          </ac:spMkLst>
        </pc:spChg>
      </pc:sldChg>
      <pc:sldChg chg="modSp mod">
        <pc:chgData name="Sherryll Murphy" userId="1a1e3c3d9c978326" providerId="LiveId" clId="{209C9861-47DE-492A-9671-A747AAA64530}" dt="2025-07-29T14:14:21.501" v="398" actId="113"/>
        <pc:sldMkLst>
          <pc:docMk/>
          <pc:sldMk cId="3900258871" sldId="260"/>
        </pc:sldMkLst>
        <pc:spChg chg="mod">
          <ac:chgData name="Sherryll Murphy" userId="1a1e3c3d9c978326" providerId="LiveId" clId="{209C9861-47DE-492A-9671-A747AAA64530}" dt="2025-07-29T14:14:21.501" v="398" actId="113"/>
          <ac:spMkLst>
            <pc:docMk/>
            <pc:sldMk cId="3900258871" sldId="260"/>
            <ac:spMk id="2" creationId="{DBB55E74-7276-4F51-9818-66A647633851}"/>
          </ac:spMkLst>
        </pc:spChg>
      </pc:sldChg>
      <pc:sldChg chg="modSp mod">
        <pc:chgData name="Sherryll Murphy" userId="1a1e3c3d9c978326" providerId="LiveId" clId="{209C9861-47DE-492A-9671-A747AAA64530}" dt="2025-07-29T14:23:39.235" v="685" actId="20577"/>
        <pc:sldMkLst>
          <pc:docMk/>
          <pc:sldMk cId="1017279107" sldId="261"/>
        </pc:sldMkLst>
        <pc:spChg chg="mod">
          <ac:chgData name="Sherryll Murphy" userId="1a1e3c3d9c978326" providerId="LiveId" clId="{209C9861-47DE-492A-9671-A747AAA64530}" dt="2025-07-29T14:14:16.268" v="397" actId="113"/>
          <ac:spMkLst>
            <pc:docMk/>
            <pc:sldMk cId="1017279107" sldId="261"/>
            <ac:spMk id="2" creationId="{E22BDDE8-65A1-4319-A006-7E4603606E3D}"/>
          </ac:spMkLst>
        </pc:spChg>
        <pc:spChg chg="mod">
          <ac:chgData name="Sherryll Murphy" userId="1a1e3c3d9c978326" providerId="LiveId" clId="{209C9861-47DE-492A-9671-A747AAA64530}" dt="2025-07-29T14:23:39.235" v="685" actId="20577"/>
          <ac:spMkLst>
            <pc:docMk/>
            <pc:sldMk cId="1017279107" sldId="261"/>
            <ac:spMk id="3" creationId="{80D8D0D0-1AC3-47F5-8F9D-0DFD97FBF890}"/>
          </ac:spMkLst>
        </pc:spChg>
      </pc:sldChg>
      <pc:sldChg chg="modSp mod">
        <pc:chgData name="Sherryll Murphy" userId="1a1e3c3d9c978326" providerId="LiveId" clId="{209C9861-47DE-492A-9671-A747AAA64530}" dt="2025-07-29T14:14:10.033" v="396" actId="255"/>
        <pc:sldMkLst>
          <pc:docMk/>
          <pc:sldMk cId="1263923346" sldId="262"/>
        </pc:sldMkLst>
        <pc:spChg chg="mod">
          <ac:chgData name="Sherryll Murphy" userId="1a1e3c3d9c978326" providerId="LiveId" clId="{209C9861-47DE-492A-9671-A747AAA64530}" dt="2025-07-29T14:14:10.033" v="396" actId="255"/>
          <ac:spMkLst>
            <pc:docMk/>
            <pc:sldMk cId="1263923346" sldId="262"/>
            <ac:spMk id="2" creationId="{2D29B12D-E7F5-433B-B7A6-FB89F201E8F5}"/>
          </ac:spMkLst>
        </pc:spChg>
      </pc:sldChg>
      <pc:sldChg chg="modSp del mod">
        <pc:chgData name="Sherryll Murphy" userId="1a1e3c3d9c978326" providerId="LiveId" clId="{209C9861-47DE-492A-9671-A747AAA64530}" dt="2025-07-29T13:47:07.589" v="122" actId="2696"/>
        <pc:sldMkLst>
          <pc:docMk/>
          <pc:sldMk cId="374780895" sldId="264"/>
        </pc:sldMkLst>
        <pc:spChg chg="mod">
          <ac:chgData name="Sherryll Murphy" userId="1a1e3c3d9c978326" providerId="LiveId" clId="{209C9861-47DE-492A-9671-A747AAA64530}" dt="2025-07-29T13:46:13.586" v="121" actId="6549"/>
          <ac:spMkLst>
            <pc:docMk/>
            <pc:sldMk cId="374780895" sldId="264"/>
            <ac:spMk id="3" creationId="{84903134-4E5B-4257-ACEF-EAAD1F565E4F}"/>
          </ac:spMkLst>
        </pc:spChg>
      </pc:sldChg>
      <pc:sldChg chg="modSp mod">
        <pc:chgData name="Sherryll Murphy" userId="1a1e3c3d9c978326" providerId="LiveId" clId="{209C9861-47DE-492A-9671-A747AAA64530}" dt="2025-07-29T14:13:53.675" v="395" actId="255"/>
        <pc:sldMkLst>
          <pc:docMk/>
          <pc:sldMk cId="1264400435" sldId="265"/>
        </pc:sldMkLst>
        <pc:spChg chg="mod">
          <ac:chgData name="Sherryll Murphy" userId="1a1e3c3d9c978326" providerId="LiveId" clId="{209C9861-47DE-492A-9671-A747AAA64530}" dt="2025-07-29T14:13:53.675" v="395" actId="255"/>
          <ac:spMkLst>
            <pc:docMk/>
            <pc:sldMk cId="1264400435" sldId="265"/>
            <ac:spMk id="2" creationId="{95B9D038-B9FF-4DF7-BB10-ACBBB5463DB3}"/>
          </ac:spMkLst>
        </pc:spChg>
        <pc:spChg chg="mod">
          <ac:chgData name="Sherryll Murphy" userId="1a1e3c3d9c978326" providerId="LiveId" clId="{209C9861-47DE-492A-9671-A747AAA64530}" dt="2025-07-29T14:09:31.133" v="315" actId="6549"/>
          <ac:spMkLst>
            <pc:docMk/>
            <pc:sldMk cId="1264400435" sldId="265"/>
            <ac:spMk id="3" creationId="{B1285C39-B27A-4B9C-9632-9F02B346EDA6}"/>
          </ac:spMkLst>
        </pc:spChg>
      </pc:sldChg>
      <pc:sldChg chg="modSp mod">
        <pc:chgData name="Sherryll Murphy" userId="1a1e3c3d9c978326" providerId="LiveId" clId="{209C9861-47DE-492A-9671-A747AAA64530}" dt="2025-07-29T13:21:42.009" v="27" actId="20577"/>
        <pc:sldMkLst>
          <pc:docMk/>
          <pc:sldMk cId="2590928590" sldId="267"/>
        </pc:sldMkLst>
        <pc:spChg chg="mod">
          <ac:chgData name="Sherryll Murphy" userId="1a1e3c3d9c978326" providerId="LiveId" clId="{209C9861-47DE-492A-9671-A747AAA64530}" dt="2025-07-29T13:21:42.009" v="27" actId="20577"/>
          <ac:spMkLst>
            <pc:docMk/>
            <pc:sldMk cId="2590928590" sldId="267"/>
            <ac:spMk id="4" creationId="{BFCEB33F-7EEE-30BA-0ACE-0D602C6258D9}"/>
          </ac:spMkLst>
        </pc:spChg>
      </pc:sldChg>
      <pc:sldChg chg="addSp delSp modSp new mod ord">
        <pc:chgData name="Sherryll Murphy" userId="1a1e3c3d9c978326" providerId="LiveId" clId="{209C9861-47DE-492A-9671-A747AAA64530}" dt="2025-07-29T14:14:38.925" v="400" actId="113"/>
        <pc:sldMkLst>
          <pc:docMk/>
          <pc:sldMk cId="2077394681" sldId="268"/>
        </pc:sldMkLst>
        <pc:spChg chg="mod">
          <ac:chgData name="Sherryll Murphy" userId="1a1e3c3d9c978326" providerId="LiveId" clId="{209C9861-47DE-492A-9671-A747AAA64530}" dt="2025-07-29T14:14:38.925" v="400" actId="113"/>
          <ac:spMkLst>
            <pc:docMk/>
            <pc:sldMk cId="2077394681" sldId="268"/>
            <ac:spMk id="2" creationId="{F57CFD89-655A-E352-308B-0C9AE44DA914}"/>
          </ac:spMkLst>
        </pc:spChg>
        <pc:spChg chg="mod">
          <ac:chgData name="Sherryll Murphy" userId="1a1e3c3d9c978326" providerId="LiveId" clId="{209C9861-47DE-492A-9671-A747AAA64530}" dt="2025-07-29T13:26:05.809" v="70" actId="5793"/>
          <ac:spMkLst>
            <pc:docMk/>
            <pc:sldMk cId="2077394681" sldId="268"/>
            <ac:spMk id="3" creationId="{87535A0B-818D-82FC-EDF7-C1938701005B}"/>
          </ac:spMkLst>
        </pc:spChg>
        <pc:spChg chg="add del">
          <ac:chgData name="Sherryll Murphy" userId="1a1e3c3d9c978326" providerId="LiveId" clId="{209C9861-47DE-492A-9671-A747AAA64530}" dt="2025-07-29T13:23:31.493" v="33" actId="22"/>
          <ac:spMkLst>
            <pc:docMk/>
            <pc:sldMk cId="2077394681" sldId="268"/>
            <ac:spMk id="5" creationId="{97B38372-CB74-167B-5C51-AAF7D8DD8134}"/>
          </ac:spMkLst>
        </pc:spChg>
      </pc:sldChg>
      <pc:sldChg chg="modSp new mod">
        <pc:chgData name="Sherryll Murphy" userId="1a1e3c3d9c978326" providerId="LiveId" clId="{209C9861-47DE-492A-9671-A747AAA64530}" dt="2025-07-29T14:15:50.749" v="423" actId="27636"/>
        <pc:sldMkLst>
          <pc:docMk/>
          <pc:sldMk cId="1904003094" sldId="269"/>
        </pc:sldMkLst>
        <pc:spChg chg="mod">
          <ac:chgData name="Sherryll Murphy" userId="1a1e3c3d9c978326" providerId="LiveId" clId="{209C9861-47DE-492A-9671-A747AAA64530}" dt="2025-07-29T14:14:26.796" v="399" actId="113"/>
          <ac:spMkLst>
            <pc:docMk/>
            <pc:sldMk cId="1904003094" sldId="269"/>
            <ac:spMk id="2" creationId="{C29FCFDD-9570-7F64-D9DC-78B4ADA0AEF9}"/>
          </ac:spMkLst>
        </pc:spChg>
        <pc:spChg chg="mod">
          <ac:chgData name="Sherryll Murphy" userId="1a1e3c3d9c978326" providerId="LiveId" clId="{209C9861-47DE-492A-9671-A747AAA64530}" dt="2025-07-29T14:15:50.749" v="423" actId="27636"/>
          <ac:spMkLst>
            <pc:docMk/>
            <pc:sldMk cId="1904003094" sldId="269"/>
            <ac:spMk id="3" creationId="{80E5A296-855C-7013-EAFE-57DE6F07236F}"/>
          </ac:spMkLst>
        </pc:spChg>
      </pc:sldChg>
      <pc:sldChg chg="addSp delSp modSp new del mod ord">
        <pc:chgData name="Sherryll Murphy" userId="1a1e3c3d9c978326" providerId="LiveId" clId="{209C9861-47DE-492A-9671-A747AAA64530}" dt="2025-07-29T14:17:22.322" v="428" actId="2696"/>
        <pc:sldMkLst>
          <pc:docMk/>
          <pc:sldMk cId="2545907201" sldId="270"/>
        </pc:sldMkLst>
        <pc:spChg chg="add del mod">
          <ac:chgData name="Sherryll Murphy" userId="1a1e3c3d9c978326" providerId="LiveId" clId="{209C9861-47DE-492A-9671-A747AAA64530}" dt="2025-07-29T14:17:00.700" v="427"/>
          <ac:spMkLst>
            <pc:docMk/>
            <pc:sldMk cId="2545907201" sldId="270"/>
            <ac:spMk id="3" creationId="{18647FCF-B31F-DF9A-7D6A-174DDB7CAE66}"/>
          </ac:spMkLst>
        </pc:spChg>
      </pc:sldChg>
      <pc:sldChg chg="modSp new del mod">
        <pc:chgData name="Sherryll Murphy" userId="1a1e3c3d9c978326" providerId="LiveId" clId="{209C9861-47DE-492A-9671-A747AAA64530}" dt="2025-07-29T13:56:31.870" v="250" actId="680"/>
        <pc:sldMkLst>
          <pc:docMk/>
          <pc:sldMk cId="1771401498" sldId="271"/>
        </pc:sldMkLst>
        <pc:spChg chg="mod">
          <ac:chgData name="Sherryll Murphy" userId="1a1e3c3d9c978326" providerId="LiveId" clId="{209C9861-47DE-492A-9671-A747AAA64530}" dt="2025-07-29T13:56:24.668" v="248" actId="14100"/>
          <ac:spMkLst>
            <pc:docMk/>
            <pc:sldMk cId="1771401498" sldId="271"/>
            <ac:spMk id="3" creationId="{6937294A-8A19-79A6-EBA8-F5D55A8D5C79}"/>
          </ac:spMkLst>
        </pc:spChg>
      </pc:sldChg>
      <pc:sldChg chg="modSp new mod ord">
        <pc:chgData name="Sherryll Murphy" userId="1a1e3c3d9c978326" providerId="LiveId" clId="{209C9861-47DE-492A-9671-A747AAA64530}" dt="2025-07-29T14:13:36.275" v="394" actId="113"/>
        <pc:sldMkLst>
          <pc:docMk/>
          <pc:sldMk cId="2620055535" sldId="271"/>
        </pc:sldMkLst>
        <pc:spChg chg="mod">
          <ac:chgData name="Sherryll Murphy" userId="1a1e3c3d9c978326" providerId="LiveId" clId="{209C9861-47DE-492A-9671-A747AAA64530}" dt="2025-07-29T14:13:36.275" v="394" actId="113"/>
          <ac:spMkLst>
            <pc:docMk/>
            <pc:sldMk cId="2620055535" sldId="271"/>
            <ac:spMk id="2" creationId="{003558E9-16E7-FF9B-F225-B31F81444DBE}"/>
          </ac:spMkLst>
        </pc:spChg>
        <pc:spChg chg="mod">
          <ac:chgData name="Sherryll Murphy" userId="1a1e3c3d9c978326" providerId="LiveId" clId="{209C9861-47DE-492A-9671-A747AAA64530}" dt="2025-07-29T14:12:59.566" v="386" actId="5793"/>
          <ac:spMkLst>
            <pc:docMk/>
            <pc:sldMk cId="2620055535" sldId="271"/>
            <ac:spMk id="3" creationId="{EBC24428-3F77-B3D1-5A3F-BA3CE0C9704B}"/>
          </ac:spMkLst>
        </pc:spChg>
      </pc:sldChg>
      <pc:sldChg chg="addSp delSp modSp new mod">
        <pc:chgData name="Sherryll Murphy" userId="1a1e3c3d9c978326" providerId="LiveId" clId="{209C9861-47DE-492A-9671-A747AAA64530}" dt="2025-07-29T14:13:24.763" v="390" actId="113"/>
        <pc:sldMkLst>
          <pc:docMk/>
          <pc:sldMk cId="558601041" sldId="272"/>
        </pc:sldMkLst>
        <pc:spChg chg="mod">
          <ac:chgData name="Sherryll Murphy" userId="1a1e3c3d9c978326" providerId="LiveId" clId="{209C9861-47DE-492A-9671-A747AAA64530}" dt="2025-07-29T14:13:24.763" v="390" actId="113"/>
          <ac:spMkLst>
            <pc:docMk/>
            <pc:sldMk cId="558601041" sldId="272"/>
            <ac:spMk id="2" creationId="{E1133BA1-A385-453A-00C3-9552A88DAA63}"/>
          </ac:spMkLst>
        </pc:spChg>
        <pc:spChg chg="del">
          <ac:chgData name="Sherryll Murphy" userId="1a1e3c3d9c978326" providerId="LiveId" clId="{209C9861-47DE-492A-9671-A747AAA64530}" dt="2025-07-29T13:57:50.304" v="259"/>
          <ac:spMkLst>
            <pc:docMk/>
            <pc:sldMk cId="558601041" sldId="272"/>
            <ac:spMk id="3" creationId="{D8D1FA1C-8F00-72B9-6FC9-D83F07E68788}"/>
          </ac:spMkLst>
        </pc:spChg>
        <pc:spChg chg="add del">
          <ac:chgData name="Sherryll Murphy" userId="1a1e3c3d9c978326" providerId="LiveId" clId="{209C9861-47DE-492A-9671-A747AAA64530}" dt="2025-07-29T13:57:47.741" v="258" actId="21"/>
          <ac:spMkLst>
            <pc:docMk/>
            <pc:sldMk cId="558601041" sldId="272"/>
            <ac:spMk id="5" creationId="{D3629E92-5966-D4A4-8EDE-EC69FF171C1F}"/>
          </ac:spMkLst>
        </pc:spChg>
        <pc:spChg chg="add mod">
          <ac:chgData name="Sherryll Murphy" userId="1a1e3c3d9c978326" providerId="LiveId" clId="{209C9861-47DE-492A-9671-A747AAA64530}" dt="2025-07-29T14:12:34.028" v="382" actId="21"/>
          <ac:spMkLst>
            <pc:docMk/>
            <pc:sldMk cId="558601041" sldId="272"/>
            <ac:spMk id="6" creationId="{D3629E92-5966-D4A4-8EDE-EC69FF171C1F}"/>
          </ac:spMkLst>
        </pc:spChg>
      </pc:sldChg>
      <pc:sldChg chg="new del">
        <pc:chgData name="Sherryll Murphy" userId="1a1e3c3d9c978326" providerId="LiveId" clId="{209C9861-47DE-492A-9671-A747AAA64530}" dt="2025-07-29T13:56:26.934" v="249" actId="680"/>
        <pc:sldMkLst>
          <pc:docMk/>
          <pc:sldMk cId="2028475390" sldId="27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271306-7992-4410-84F5-00BFAF799EDD}"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CBE383-72B8-4EC9-8628-85D45D1429B7}" type="slidenum">
              <a:rPr lang="en-US" smtClean="0"/>
              <a:t>‹#›</a:t>
            </a:fld>
            <a:endParaRPr lang="en-US"/>
          </a:p>
        </p:txBody>
      </p:sp>
    </p:spTree>
    <p:extLst>
      <p:ext uri="{BB962C8B-B14F-4D97-AF65-F5344CB8AC3E}">
        <p14:creationId xmlns:p14="http://schemas.microsoft.com/office/powerpoint/2010/main" val="1326966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endParaRPr lang="en-US" dirty="0"/>
          </a:p>
          <a:p>
            <a:r>
              <a:rPr lang="en-US" dirty="0"/>
              <a:t>Victoria – I would like to begin this session by reading this short devotional about prayer.  </a:t>
            </a:r>
          </a:p>
        </p:txBody>
      </p:sp>
      <p:sp>
        <p:nvSpPr>
          <p:cNvPr id="4" name="Slide Number Placeholder 3"/>
          <p:cNvSpPr>
            <a:spLocks noGrp="1"/>
          </p:cNvSpPr>
          <p:nvPr>
            <p:ph type="sldNum" sz="quarter" idx="5"/>
          </p:nvPr>
        </p:nvSpPr>
        <p:spPr/>
        <p:txBody>
          <a:bodyPr/>
          <a:lstStyle/>
          <a:p>
            <a:fld id="{66CBE383-72B8-4EC9-8628-85D45D1429B7}" type="slidenum">
              <a:rPr lang="en-US" smtClean="0"/>
              <a:t>1</a:t>
            </a:fld>
            <a:endParaRPr lang="en-US"/>
          </a:p>
        </p:txBody>
      </p:sp>
    </p:spTree>
    <p:extLst>
      <p:ext uri="{BB962C8B-B14F-4D97-AF65-F5344CB8AC3E}">
        <p14:creationId xmlns:p14="http://schemas.microsoft.com/office/powerpoint/2010/main" val="674314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6CBE383-72B8-4EC9-8628-85D45D1429B7}" type="slidenum">
              <a:rPr lang="en-US" smtClean="0"/>
              <a:t>2</a:t>
            </a:fld>
            <a:endParaRPr lang="en-US"/>
          </a:p>
        </p:txBody>
      </p:sp>
    </p:spTree>
    <p:extLst>
      <p:ext uri="{BB962C8B-B14F-4D97-AF65-F5344CB8AC3E}">
        <p14:creationId xmlns:p14="http://schemas.microsoft.com/office/powerpoint/2010/main" val="77661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6CBE383-72B8-4EC9-8628-85D45D1429B7}" type="slidenum">
              <a:rPr lang="en-US" smtClean="0"/>
              <a:t>3</a:t>
            </a:fld>
            <a:endParaRPr lang="en-US"/>
          </a:p>
        </p:txBody>
      </p:sp>
    </p:spTree>
    <p:extLst>
      <p:ext uri="{BB962C8B-B14F-4D97-AF65-F5344CB8AC3E}">
        <p14:creationId xmlns:p14="http://schemas.microsoft.com/office/powerpoint/2010/main" val="2750122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66CBE383-72B8-4EC9-8628-85D45D1429B7}" type="slidenum">
              <a:rPr lang="en-US" smtClean="0"/>
              <a:t>6</a:t>
            </a:fld>
            <a:endParaRPr lang="en-US"/>
          </a:p>
        </p:txBody>
      </p:sp>
    </p:spTree>
    <p:extLst>
      <p:ext uri="{BB962C8B-B14F-4D97-AF65-F5344CB8AC3E}">
        <p14:creationId xmlns:p14="http://schemas.microsoft.com/office/powerpoint/2010/main" val="105843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6CBE383-72B8-4EC9-8628-85D45D1429B7}" type="slidenum">
              <a:rPr lang="en-US" smtClean="0"/>
              <a:t>7</a:t>
            </a:fld>
            <a:endParaRPr lang="en-US"/>
          </a:p>
        </p:txBody>
      </p:sp>
    </p:spTree>
    <p:extLst>
      <p:ext uri="{BB962C8B-B14F-4D97-AF65-F5344CB8AC3E}">
        <p14:creationId xmlns:p14="http://schemas.microsoft.com/office/powerpoint/2010/main" val="20535202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66CBE383-72B8-4EC9-8628-85D45D1429B7}" type="slidenum">
              <a:rPr lang="en-US" smtClean="0"/>
              <a:t>8</a:t>
            </a:fld>
            <a:endParaRPr lang="en-US"/>
          </a:p>
        </p:txBody>
      </p:sp>
    </p:spTree>
    <p:extLst>
      <p:ext uri="{BB962C8B-B14F-4D97-AF65-F5344CB8AC3E}">
        <p14:creationId xmlns:p14="http://schemas.microsoft.com/office/powerpoint/2010/main" val="37418381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66CBE383-72B8-4EC9-8628-85D45D1429B7}" type="slidenum">
              <a:rPr lang="en-US" smtClean="0"/>
              <a:t>9</a:t>
            </a:fld>
            <a:endParaRPr lang="en-US"/>
          </a:p>
        </p:txBody>
      </p:sp>
    </p:spTree>
    <p:extLst>
      <p:ext uri="{BB962C8B-B14F-4D97-AF65-F5344CB8AC3E}">
        <p14:creationId xmlns:p14="http://schemas.microsoft.com/office/powerpoint/2010/main" val="15744751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66CBE383-72B8-4EC9-8628-85D45D1429B7}" type="slidenum">
              <a:rPr lang="en-US" smtClean="0"/>
              <a:t>10</a:t>
            </a:fld>
            <a:endParaRPr lang="en-US"/>
          </a:p>
        </p:txBody>
      </p:sp>
    </p:spTree>
    <p:extLst>
      <p:ext uri="{BB962C8B-B14F-4D97-AF65-F5344CB8AC3E}">
        <p14:creationId xmlns:p14="http://schemas.microsoft.com/office/powerpoint/2010/main" val="1223557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66CBE383-72B8-4EC9-8628-85D45D1429B7}" type="slidenum">
              <a:rPr lang="en-US" smtClean="0"/>
              <a:t>14</a:t>
            </a:fld>
            <a:endParaRPr lang="en-US"/>
          </a:p>
        </p:txBody>
      </p:sp>
    </p:spTree>
    <p:extLst>
      <p:ext uri="{BB962C8B-B14F-4D97-AF65-F5344CB8AC3E}">
        <p14:creationId xmlns:p14="http://schemas.microsoft.com/office/powerpoint/2010/main" val="2521066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CA"/>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CA"/>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CA"/>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CA"/>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CA"/>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CA"/>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CA"/>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CA"/>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CA"/>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CA"/>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CA"/>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CA"/>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CA"/>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CA"/>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CA"/>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CA"/>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CA"/>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CA"/>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CA"/>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CA"/>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CA"/>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CA"/>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CA"/>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CA"/>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CA"/>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CA"/>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CA"/>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CA"/>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lcms.org/worship/three-year-series-prayers" TargetMode="External"/><Relationship Id="rId2" Type="http://schemas.openxmlformats.org/officeDocument/2006/relationships/hyperlink" Target="https://www.churchofengland.org/prayer-and-worship/worship-texts-and-resources/common-worship/daily-prayer/prayer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nspeilayministers.ca/" TargetMode="External"/><Relationship Id="rId2" Type="http://schemas.openxmlformats.org/officeDocument/2006/relationships/hyperlink" Target="https://www.nspeidiocese.ca/ministries/diocesan-environment-network"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9E4F0-F464-4733-A431-5EF489843650}"/>
              </a:ext>
            </a:extLst>
          </p:cNvPr>
          <p:cNvSpPr>
            <a:spLocks noGrp="1"/>
          </p:cNvSpPr>
          <p:nvPr>
            <p:ph type="ctrTitle"/>
          </p:nvPr>
        </p:nvSpPr>
        <p:spPr/>
        <p:txBody>
          <a:bodyPr>
            <a:normAutofit/>
          </a:bodyPr>
          <a:lstStyle/>
          <a:p>
            <a:pPr algn="ctr"/>
            <a:r>
              <a:rPr lang="en-US" dirty="0"/>
              <a:t>PRAYERS OF THE PEOPLE</a:t>
            </a:r>
            <a:br>
              <a:rPr lang="en-US" dirty="0"/>
            </a:br>
            <a:endParaRPr lang="en-US" dirty="0"/>
          </a:p>
        </p:txBody>
      </p:sp>
      <p:sp>
        <p:nvSpPr>
          <p:cNvPr id="3" name="Subtitle 2">
            <a:extLst>
              <a:ext uri="{FF2B5EF4-FFF2-40B4-BE49-F238E27FC236}">
                <a16:creationId xmlns:a16="http://schemas.microsoft.com/office/drawing/2014/main" id="{5BDA286A-B2CA-446C-BA25-D0ACFD3D0E85}"/>
              </a:ext>
            </a:extLst>
          </p:cNvPr>
          <p:cNvSpPr>
            <a:spLocks noGrp="1"/>
          </p:cNvSpPr>
          <p:nvPr>
            <p:ph type="subTitle" idx="1"/>
          </p:nvPr>
        </p:nvSpPr>
        <p:spPr/>
        <p:txBody>
          <a:bodyPr>
            <a:normAutofit/>
          </a:bodyPr>
          <a:lstStyle/>
          <a:p>
            <a:pPr algn="ctr"/>
            <a:r>
              <a:rPr lang="en-US" b="1" dirty="0"/>
              <a:t>Lay Ministers Training </a:t>
            </a:r>
            <a:br>
              <a:rPr lang="en-US" b="1" dirty="0"/>
            </a:br>
            <a:r>
              <a:rPr lang="en-US" b="1" dirty="0"/>
              <a:t>Date</a:t>
            </a:r>
            <a:endParaRPr lang="en-US" dirty="0"/>
          </a:p>
        </p:txBody>
      </p:sp>
    </p:spTree>
    <p:extLst>
      <p:ext uri="{BB962C8B-B14F-4D97-AF65-F5344CB8AC3E}">
        <p14:creationId xmlns:p14="http://schemas.microsoft.com/office/powerpoint/2010/main" val="1580537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9D038-B9FF-4DF7-BB10-ACBBB5463DB3}"/>
              </a:ext>
            </a:extLst>
          </p:cNvPr>
          <p:cNvSpPr>
            <a:spLocks noGrp="1"/>
          </p:cNvSpPr>
          <p:nvPr>
            <p:ph type="title"/>
          </p:nvPr>
        </p:nvSpPr>
        <p:spPr/>
        <p:txBody>
          <a:bodyPr>
            <a:normAutofit fontScale="90000"/>
          </a:bodyPr>
          <a:lstStyle/>
          <a:p>
            <a:pPr algn="ctr"/>
            <a:br>
              <a:rPr lang="en-CA" b="1" dirty="0"/>
            </a:br>
            <a:r>
              <a:rPr lang="en-CA" sz="4000" b="1" dirty="0"/>
              <a:t>Resources</a:t>
            </a:r>
            <a:br>
              <a:rPr lang="en-CA" sz="4000" dirty="0"/>
            </a:br>
            <a:br>
              <a:rPr lang="en-CA" dirty="0"/>
            </a:br>
            <a:endParaRPr lang="en-CA" dirty="0"/>
          </a:p>
        </p:txBody>
      </p:sp>
      <p:sp>
        <p:nvSpPr>
          <p:cNvPr id="3" name="Content Placeholder 2">
            <a:extLst>
              <a:ext uri="{FF2B5EF4-FFF2-40B4-BE49-F238E27FC236}">
                <a16:creationId xmlns:a16="http://schemas.microsoft.com/office/drawing/2014/main" id="{B1285C39-B27A-4B9C-9632-9F02B346EDA6}"/>
              </a:ext>
            </a:extLst>
          </p:cNvPr>
          <p:cNvSpPr>
            <a:spLocks noGrp="1"/>
          </p:cNvSpPr>
          <p:nvPr>
            <p:ph idx="1"/>
          </p:nvPr>
        </p:nvSpPr>
        <p:spPr>
          <a:xfrm>
            <a:off x="2273948" y="2445488"/>
            <a:ext cx="8915400" cy="3788402"/>
          </a:xfrm>
        </p:spPr>
        <p:txBody>
          <a:bodyPr>
            <a:normAutofit fontScale="55000" lnSpcReduction="20000"/>
          </a:bodyPr>
          <a:lstStyle/>
          <a:p>
            <a:pPr marL="0" indent="0">
              <a:buNone/>
            </a:pPr>
            <a:endParaRPr lang="en-CA" dirty="0"/>
          </a:p>
          <a:p>
            <a:pPr marL="0" indent="0">
              <a:buNone/>
            </a:pPr>
            <a:r>
              <a:rPr lang="en-CA" sz="2900" dirty="0"/>
              <a:t>As we discussed above both the BCP and the BAS have a variety of prayers that we can use.  We can also find various cycles of prayer on-line as seen below.</a:t>
            </a:r>
          </a:p>
          <a:p>
            <a:pPr marL="0" indent="0">
              <a:buNone/>
            </a:pPr>
            <a:endParaRPr lang="en-CA" sz="2300" dirty="0"/>
          </a:p>
          <a:p>
            <a:r>
              <a:rPr lang="en-CA" sz="2900" u="sng" dirty="0"/>
              <a:t>Our Diocesan website publishes prayer cycles for all our parishes by the week. https://www.nspeidiocese.ca/pages/prayer-cycles </a:t>
            </a:r>
            <a:endParaRPr lang="en-CA" sz="2900" dirty="0"/>
          </a:p>
          <a:p>
            <a:r>
              <a:rPr lang="en-CA" sz="2900" u="sng" dirty="0"/>
              <a:t>The Anglican Communion website publishes the part of the world for which we pray each week. htps://www.anglicancommunion.org/media/497162/acp_from-aba-to-divine-hope-via-zul uland-2023-to-2026_webpdf.pdf </a:t>
            </a:r>
            <a:endParaRPr lang="en-CA" sz="2900" dirty="0"/>
          </a:p>
          <a:p>
            <a:r>
              <a:rPr lang="en-CA" sz="2900" u="sng" dirty="0"/>
              <a:t>The Anglican Lutheran Moravian Cycle of Prayer is also online.</a:t>
            </a:r>
            <a:r>
              <a:rPr lang="en-CA" sz="2900" dirty="0"/>
              <a:t> https://www.anglicanlutheran.ca/wp-content/uploads/Lutheran-Anglican-Moravian-Cycle-of-Prayer-2024-2025.pdf </a:t>
            </a:r>
          </a:p>
          <a:p>
            <a:pPr marL="0" indent="0">
              <a:buNone/>
            </a:pPr>
            <a:r>
              <a:rPr lang="en-CA" sz="2300" dirty="0"/>
              <a:t> </a:t>
            </a:r>
          </a:p>
          <a:p>
            <a:pPr marL="0" indent="0">
              <a:buNone/>
            </a:pPr>
            <a:r>
              <a:rPr lang="en-CA" dirty="0"/>
              <a:t> </a:t>
            </a:r>
            <a:endParaRPr lang="en-CA" sz="1400" dirty="0"/>
          </a:p>
          <a:p>
            <a:pPr marL="0" indent="0">
              <a:buNone/>
            </a:pPr>
            <a:endParaRPr lang="en-CA" dirty="0"/>
          </a:p>
        </p:txBody>
      </p:sp>
    </p:spTree>
    <p:extLst>
      <p:ext uri="{BB962C8B-B14F-4D97-AF65-F5344CB8AC3E}">
        <p14:creationId xmlns:p14="http://schemas.microsoft.com/office/powerpoint/2010/main" val="1264400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558E9-16E7-FF9B-F225-B31F81444DBE}"/>
              </a:ext>
            </a:extLst>
          </p:cNvPr>
          <p:cNvSpPr>
            <a:spLocks noGrp="1"/>
          </p:cNvSpPr>
          <p:nvPr>
            <p:ph type="title"/>
          </p:nvPr>
        </p:nvSpPr>
        <p:spPr>
          <a:xfrm>
            <a:off x="2592925" y="624110"/>
            <a:ext cx="8911687" cy="1006570"/>
          </a:xfrm>
        </p:spPr>
        <p:txBody>
          <a:bodyPr/>
          <a:lstStyle/>
          <a:p>
            <a:pPr algn="ctr"/>
            <a:r>
              <a:rPr lang="en-CA" b="1" dirty="0"/>
              <a:t>Other Resources We Can Use</a:t>
            </a:r>
          </a:p>
        </p:txBody>
      </p:sp>
      <p:sp>
        <p:nvSpPr>
          <p:cNvPr id="3" name="Content Placeholder 2">
            <a:extLst>
              <a:ext uri="{FF2B5EF4-FFF2-40B4-BE49-F238E27FC236}">
                <a16:creationId xmlns:a16="http://schemas.microsoft.com/office/drawing/2014/main" id="{EBC24428-3F77-B3D1-5A3F-BA3CE0C9704B}"/>
              </a:ext>
            </a:extLst>
          </p:cNvPr>
          <p:cNvSpPr>
            <a:spLocks noGrp="1"/>
          </p:cNvSpPr>
          <p:nvPr>
            <p:ph idx="1"/>
          </p:nvPr>
        </p:nvSpPr>
        <p:spPr/>
        <p:txBody>
          <a:bodyPr/>
          <a:lstStyle/>
          <a:p>
            <a:pPr lvl="0"/>
            <a:r>
              <a:rPr lang="en-CA" b="1" dirty="0"/>
              <a:t>The Internet: </a:t>
            </a:r>
            <a:r>
              <a:rPr lang="en-CA" dirty="0"/>
              <a:t>Be sure you are looking at Prayers which have been written for the Anglican Church (or the Lutheran or </a:t>
            </a:r>
            <a:r>
              <a:rPr lang="en-CA" dirty="0" err="1"/>
              <a:t>Morovian</a:t>
            </a:r>
            <a:r>
              <a:rPr lang="en-CA" dirty="0"/>
              <a:t> Churches) – the Year (A, B or C) and that these prayers reflect the readings for the day</a:t>
            </a:r>
            <a:endParaRPr lang="en-CA" sz="1400" dirty="0"/>
          </a:p>
          <a:p>
            <a:r>
              <a:rPr lang="en-CA" b="1" dirty="0"/>
              <a:t>For Example:</a:t>
            </a:r>
            <a:r>
              <a:rPr lang="en-CA" dirty="0"/>
              <a:t> </a:t>
            </a:r>
            <a:endParaRPr lang="en-CA" sz="1400" dirty="0"/>
          </a:p>
          <a:p>
            <a:r>
              <a:rPr lang="en-CA" u="sng" dirty="0">
                <a:solidFill>
                  <a:schemeClr val="tx1"/>
                </a:solidFill>
                <a:hlinkClick r:id="rId2">
                  <a:extLst>
                    <a:ext uri="{A12FA001-AC4F-418D-AE19-62706E023703}">
                      <ahyp:hlinkClr xmlns:ahyp="http://schemas.microsoft.com/office/drawing/2018/hyperlinkcolor" val="tx"/>
                    </a:ext>
                  </a:extLst>
                </a:hlinkClick>
              </a:rPr>
              <a:t>Prayers | The Church of England</a:t>
            </a:r>
            <a:endParaRPr lang="en-CA" sz="1400" dirty="0">
              <a:solidFill>
                <a:schemeClr val="tx1"/>
              </a:solidFill>
            </a:endParaRPr>
          </a:p>
          <a:p>
            <a:r>
              <a:rPr lang="en-CA" b="1" u="sng" dirty="0">
                <a:solidFill>
                  <a:schemeClr val="tx1"/>
                </a:solidFill>
                <a:hlinkClick r:id="rId3">
                  <a:extLst>
                    <a:ext uri="{A12FA001-AC4F-418D-AE19-62706E023703}">
                      <ahyp:hlinkClr xmlns:ahyp="http://schemas.microsoft.com/office/drawing/2018/hyperlinkcolor" val="tx"/>
                    </a:ext>
                  </a:extLst>
                </a:hlinkClick>
              </a:rPr>
              <a:t>Three-Year Series Prayers - LCMS Worship - The Lutheran Church—Missouri Synod</a:t>
            </a:r>
            <a:endParaRPr lang="en-CA" sz="1400" dirty="0">
              <a:solidFill>
                <a:schemeClr val="tx1"/>
              </a:solidFill>
            </a:endParaRPr>
          </a:p>
          <a:p>
            <a:r>
              <a:rPr lang="en-CA" dirty="0"/>
              <a:t>Published books of Prayers of the People: </a:t>
            </a:r>
            <a:r>
              <a:rPr lang="en-CA" sz="1400" dirty="0"/>
              <a:t>Prayers of Intercession – Susan Sayers</a:t>
            </a:r>
            <a:endParaRPr lang="en-CA" sz="1100" dirty="0"/>
          </a:p>
          <a:p>
            <a:pPr marL="0" lvl="0" indent="0">
              <a:buNone/>
            </a:pPr>
            <a:endParaRPr lang="en-CA" sz="1400" dirty="0"/>
          </a:p>
          <a:p>
            <a:endParaRPr lang="en-CA" dirty="0"/>
          </a:p>
        </p:txBody>
      </p:sp>
    </p:spTree>
    <p:extLst>
      <p:ext uri="{BB962C8B-B14F-4D97-AF65-F5344CB8AC3E}">
        <p14:creationId xmlns:p14="http://schemas.microsoft.com/office/powerpoint/2010/main" val="2620055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33BA1-A385-453A-00C3-9552A88DAA63}"/>
              </a:ext>
            </a:extLst>
          </p:cNvPr>
          <p:cNvSpPr>
            <a:spLocks noGrp="1"/>
          </p:cNvSpPr>
          <p:nvPr>
            <p:ph type="title"/>
          </p:nvPr>
        </p:nvSpPr>
        <p:spPr/>
        <p:txBody>
          <a:bodyPr/>
          <a:lstStyle/>
          <a:p>
            <a:pPr algn="ctr"/>
            <a:r>
              <a:rPr lang="en-CA" b="1" dirty="0"/>
              <a:t>Other Resources We Can Use</a:t>
            </a:r>
          </a:p>
        </p:txBody>
      </p:sp>
      <p:sp>
        <p:nvSpPr>
          <p:cNvPr id="6" name="Content Placeholder 5">
            <a:extLst>
              <a:ext uri="{FF2B5EF4-FFF2-40B4-BE49-F238E27FC236}">
                <a16:creationId xmlns:a16="http://schemas.microsoft.com/office/drawing/2014/main" id="{D3629E92-5966-D4A4-8EDE-EC69FF171C1F}"/>
              </a:ext>
            </a:extLst>
          </p:cNvPr>
          <p:cNvSpPr txBox="1">
            <a:spLocks noGrp="1"/>
          </p:cNvSpPr>
          <p:nvPr>
            <p:ph idx="1"/>
          </p:nvPr>
        </p:nvSpPr>
        <p:spPr>
          <a:xfrm>
            <a:off x="2589213" y="2133600"/>
            <a:ext cx="8915400" cy="3226524"/>
          </a:xfrm>
          <a:prstGeom prst="rect">
            <a:avLst/>
          </a:prstGeom>
          <a:noFill/>
        </p:spPr>
        <p:txBody>
          <a:bodyPr wrap="square">
            <a:spAutoFit/>
          </a:bodyPr>
          <a:lstStyle/>
          <a:p>
            <a:pPr lvl="0"/>
            <a:r>
              <a:rPr lang="en-CA" dirty="0"/>
              <a:t>Other Licensed Lay Ministers who write their own prayers</a:t>
            </a:r>
            <a:endParaRPr lang="en-CA" sz="1400" dirty="0"/>
          </a:p>
          <a:p>
            <a:pPr lvl="0"/>
            <a:r>
              <a:rPr lang="en-CA" dirty="0"/>
              <a:t>Your Rector/Priest-in-Charge</a:t>
            </a:r>
            <a:endParaRPr lang="en-CA" sz="1400" dirty="0"/>
          </a:p>
          <a:p>
            <a:pPr lvl="0"/>
            <a:r>
              <a:rPr lang="en-CA" dirty="0"/>
              <a:t>Prayers relating to the theme of Creation:  </a:t>
            </a:r>
            <a:endParaRPr lang="en-CA" sz="1400" dirty="0"/>
          </a:p>
          <a:p>
            <a:r>
              <a:rPr lang="en-CA" dirty="0"/>
              <a:t>Living Ecological Justice, Food Grains Bank, Creation Matters, Seasons of </a:t>
            </a:r>
            <a:r>
              <a:rPr lang="en-CA" dirty="0">
                <a:solidFill>
                  <a:schemeClr val="tx1"/>
                </a:solidFill>
              </a:rPr>
              <a:t>Creation ( </a:t>
            </a:r>
            <a:r>
              <a:rPr lang="en-CA" dirty="0">
                <a:solidFill>
                  <a:schemeClr val="tx1"/>
                </a:solidFill>
                <a:hlinkClick r:id="rId2">
                  <a:extLst>
                    <a:ext uri="{A12FA001-AC4F-418D-AE19-62706E023703}">
                      <ahyp:hlinkClr xmlns:ahyp="http://schemas.microsoft.com/office/drawing/2018/hyperlinkcolor" val="tx"/>
                    </a:ext>
                  </a:extLst>
                </a:hlinkClick>
              </a:rPr>
              <a:t>Diocesan Environment Network | Ministries | Diocese of Nova Scotia and Prince Edward Island</a:t>
            </a:r>
            <a:r>
              <a:rPr lang="en-CA" u="sng" dirty="0">
                <a:solidFill>
                  <a:schemeClr val="tx1"/>
                </a:solidFill>
              </a:rPr>
              <a:t>)</a:t>
            </a:r>
            <a:endParaRPr lang="en-CA" sz="1400" u="sng" dirty="0">
              <a:solidFill>
                <a:schemeClr val="tx1"/>
              </a:solidFill>
            </a:endParaRPr>
          </a:p>
          <a:p>
            <a:pPr lvl="0"/>
            <a:r>
              <a:rPr lang="en-CA" dirty="0">
                <a:solidFill>
                  <a:schemeClr val="tx1"/>
                </a:solidFill>
              </a:rPr>
              <a:t>Licensed Lay Ministers’ Association w</a:t>
            </a:r>
            <a:r>
              <a:rPr lang="en-CA" dirty="0"/>
              <a:t>eb site (Links &amp; Resources and Training Videos and Resources </a:t>
            </a:r>
            <a:r>
              <a:rPr lang="en-CA" u="sng" dirty="0">
                <a:solidFill>
                  <a:schemeClr val="tx1"/>
                </a:solidFill>
                <a:hlinkClick r:id="rId3">
                  <a:extLst>
                    <a:ext uri="{A12FA001-AC4F-418D-AE19-62706E023703}">
                      <ahyp:hlinkClr xmlns:ahyp="http://schemas.microsoft.com/office/drawing/2018/hyperlinkcolor" val="tx"/>
                    </a:ext>
                  </a:extLst>
                </a:hlinkClick>
              </a:rPr>
              <a:t>Licensed Lay Ministers Home Page</a:t>
            </a:r>
            <a:r>
              <a:rPr lang="en-CA" dirty="0">
                <a:solidFill>
                  <a:schemeClr val="tx1"/>
                </a:solidFill>
              </a:rPr>
              <a:t>) </a:t>
            </a:r>
            <a:endParaRPr lang="en-CA" sz="1400" dirty="0">
              <a:solidFill>
                <a:schemeClr val="tx1"/>
              </a:solidFill>
            </a:endParaRPr>
          </a:p>
          <a:p>
            <a:pPr lvl="0"/>
            <a:r>
              <a:rPr lang="en-CA" dirty="0"/>
              <a:t>Resources used by your Parish for Sunday School or Liturgy development</a:t>
            </a:r>
            <a:endParaRPr lang="en-CA" sz="1400" dirty="0"/>
          </a:p>
        </p:txBody>
      </p:sp>
    </p:spTree>
    <p:extLst>
      <p:ext uri="{BB962C8B-B14F-4D97-AF65-F5344CB8AC3E}">
        <p14:creationId xmlns:p14="http://schemas.microsoft.com/office/powerpoint/2010/main" val="558601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7BEAF65-736E-577E-09D5-FD20501B26B1}"/>
              </a:ext>
            </a:extLst>
          </p:cNvPr>
          <p:cNvSpPr txBox="1"/>
          <p:nvPr/>
        </p:nvSpPr>
        <p:spPr>
          <a:xfrm>
            <a:off x="2819400" y="2590800"/>
            <a:ext cx="5850466" cy="2923877"/>
          </a:xfrm>
          <a:prstGeom prst="rect">
            <a:avLst/>
          </a:prstGeom>
          <a:noFill/>
        </p:spPr>
        <p:txBody>
          <a:bodyPr wrap="square" rtlCol="0">
            <a:spAutoFit/>
          </a:bodyPr>
          <a:lstStyle/>
          <a:p>
            <a:pPr algn="ctr"/>
            <a:r>
              <a:rPr lang="en-CA" sz="2000" b="1" dirty="0"/>
              <a:t>Time to Write and Read Prayers</a:t>
            </a:r>
          </a:p>
          <a:p>
            <a:pPr algn="ctr"/>
            <a:endParaRPr lang="en-CA" sz="2000" b="1" dirty="0"/>
          </a:p>
          <a:p>
            <a:r>
              <a:rPr lang="en-CA" dirty="0"/>
              <a:t>We are going to send you to a room, where you can work on prayers based on the scripture for next Sunday. When 20 minutes is up we will bring you back and ask for a volunteer to pray the Prayers of the People which you have written.</a:t>
            </a:r>
          </a:p>
          <a:p>
            <a:endParaRPr lang="en-CA" dirty="0"/>
          </a:p>
          <a:p>
            <a:endParaRPr lang="en-CA" dirty="0"/>
          </a:p>
          <a:p>
            <a:pPr marL="285750" indent="-285750">
              <a:buFont typeface="Wingdings" panose="05000000000000000000" pitchFamily="2" charset="2"/>
              <a:buChar char="Ø"/>
            </a:pPr>
            <a:endParaRPr lang="en-CA" dirty="0"/>
          </a:p>
        </p:txBody>
      </p:sp>
    </p:spTree>
    <p:extLst>
      <p:ext uri="{BB962C8B-B14F-4D97-AF65-F5344CB8AC3E}">
        <p14:creationId xmlns:p14="http://schemas.microsoft.com/office/powerpoint/2010/main" val="838934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5AE07-4121-40F4-9208-58D40E4FEFD5}"/>
              </a:ext>
            </a:extLst>
          </p:cNvPr>
          <p:cNvSpPr>
            <a:spLocks noGrp="1"/>
          </p:cNvSpPr>
          <p:nvPr>
            <p:ph type="title"/>
          </p:nvPr>
        </p:nvSpPr>
        <p:spPr/>
        <p:txBody>
          <a:bodyPr/>
          <a:lstStyle/>
          <a:p>
            <a:pPr algn="ctr"/>
            <a:br>
              <a:rPr lang="en-CA" dirty="0"/>
            </a:br>
            <a:r>
              <a:rPr lang="en-CA" dirty="0"/>
              <a:t>QUESTIONS</a:t>
            </a:r>
          </a:p>
        </p:txBody>
      </p:sp>
      <p:pic>
        <p:nvPicPr>
          <p:cNvPr id="5" name="Content Placeholder 4" descr="Sleepy Doggo">
            <a:extLst>
              <a:ext uri="{FF2B5EF4-FFF2-40B4-BE49-F238E27FC236}">
                <a16:creationId xmlns:a16="http://schemas.microsoft.com/office/drawing/2014/main" id="{93B80E8A-CFA0-4234-8F8C-0541FCD8EFE4}"/>
              </a:ext>
            </a:extLst>
          </p:cNvPr>
          <p:cNvPicPr>
            <a:picLocks noGrp="1" noChangeAspect="1"/>
          </p:cNvPicPr>
          <p:nvPr>
            <p:ph idx="1"/>
          </p:nvPr>
        </p:nvPicPr>
        <p:blipFill>
          <a:blip r:embed="rId3"/>
          <a:stretch>
            <a:fillRect/>
          </a:stretch>
        </p:blipFill>
        <p:spPr>
          <a:xfrm>
            <a:off x="5250152" y="1976582"/>
            <a:ext cx="3778250" cy="3778250"/>
          </a:xfrm>
        </p:spPr>
      </p:pic>
    </p:spTree>
    <p:extLst>
      <p:ext uri="{BB962C8B-B14F-4D97-AF65-F5344CB8AC3E}">
        <p14:creationId xmlns:p14="http://schemas.microsoft.com/office/powerpoint/2010/main" val="3703270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FCEB33F-7EEE-30BA-0ACE-0D602C6258D9}"/>
              </a:ext>
            </a:extLst>
          </p:cNvPr>
          <p:cNvSpPr txBox="1"/>
          <p:nvPr/>
        </p:nvSpPr>
        <p:spPr>
          <a:xfrm>
            <a:off x="2899448" y="1584806"/>
            <a:ext cx="7281334" cy="4355038"/>
          </a:xfrm>
          <a:prstGeom prst="rect">
            <a:avLst/>
          </a:prstGeom>
          <a:noFill/>
        </p:spPr>
        <p:txBody>
          <a:bodyPr wrap="square" rtlCol="0">
            <a:spAutoFit/>
          </a:bodyPr>
          <a:lstStyle/>
          <a:p>
            <a:pPr marL="0" marR="0" algn="ctr">
              <a:spcBef>
                <a:spcPts val="1000"/>
              </a:spcBef>
              <a:spcAft>
                <a:spcPts val="0"/>
              </a:spcAft>
            </a:pPr>
            <a:r>
              <a:rPr lang="en-CA" sz="1800" b="1" kern="1200" dirty="0">
                <a:solidFill>
                  <a:srgbClr val="404040"/>
                </a:solidFill>
                <a:effectLst/>
                <a:ea typeface="Times New Roman" panose="02020603050405020304" pitchFamily="18" charset="0"/>
                <a:cs typeface="Times New Roman" panose="02020603050405020304" pitchFamily="18" charset="0"/>
              </a:rPr>
              <a:t>Good Night and Blessings on you Prayers</a:t>
            </a:r>
            <a:r>
              <a:rPr lang="en-CA" sz="1800" kern="1200" dirty="0">
                <a:solidFill>
                  <a:srgbClr val="404040"/>
                </a:solidFill>
                <a:effectLst/>
                <a:ea typeface="Times New Roman" panose="02020603050405020304" pitchFamily="18" charset="0"/>
                <a:cs typeface="Times New Roman" panose="02020603050405020304" pitchFamily="18" charset="0"/>
              </a:rPr>
              <a:t>.</a:t>
            </a:r>
          </a:p>
          <a:p>
            <a:pPr marL="0" marR="0" algn="ctr">
              <a:spcBef>
                <a:spcPts val="1000"/>
              </a:spcBef>
              <a:spcAft>
                <a:spcPts val="0"/>
              </a:spcAft>
            </a:pPr>
            <a:r>
              <a:rPr lang="en-CA" sz="1800" kern="1200" dirty="0">
                <a:solidFill>
                  <a:srgbClr val="404040"/>
                </a:solidFill>
                <a:effectLst/>
                <a:ea typeface="Times New Roman" panose="02020603050405020304" pitchFamily="18" charset="0"/>
                <a:cs typeface="Times New Roman" panose="02020603050405020304" pitchFamily="18" charset="0"/>
              </a:rPr>
              <a:t>Thank you for providing this opportunity for us to share our passion for prayer.</a:t>
            </a:r>
            <a:endParaRPr lang="en-CA" sz="1800" dirty="0">
              <a:effectLst/>
              <a:ea typeface="Times New Roman" panose="02020603050405020304" pitchFamily="18" charset="0"/>
            </a:endParaRPr>
          </a:p>
          <a:p>
            <a:pPr marL="0" marR="0" algn="ctr">
              <a:spcBef>
                <a:spcPts val="1000"/>
              </a:spcBef>
              <a:spcAft>
                <a:spcPts val="0"/>
              </a:spcAft>
            </a:pPr>
            <a:r>
              <a:rPr lang="en-CA" sz="1800" kern="1200" dirty="0">
                <a:solidFill>
                  <a:srgbClr val="404040"/>
                </a:solidFill>
                <a:effectLst/>
                <a:ea typeface="Times New Roman" panose="02020603050405020304" pitchFamily="18" charset="0"/>
                <a:cs typeface="Times New Roman" panose="02020603050405020304" pitchFamily="18" charset="0"/>
              </a:rPr>
              <a:t>We are just going to leave you with this brief reflection and then a Closing Prayer</a:t>
            </a:r>
          </a:p>
          <a:p>
            <a:pPr marL="0" marR="0" algn="ctr">
              <a:spcBef>
                <a:spcPts val="1000"/>
              </a:spcBef>
              <a:spcAft>
                <a:spcPts val="0"/>
              </a:spcAft>
            </a:pPr>
            <a:endParaRPr lang="en-CA" sz="1800" dirty="0">
              <a:effectLst/>
              <a:ea typeface="Times New Roman" panose="02020603050405020304" pitchFamily="18" charset="0"/>
            </a:endParaRPr>
          </a:p>
          <a:p>
            <a:pPr marL="342900" marR="0" lvl="0" indent="-342900">
              <a:spcBef>
                <a:spcPts val="0"/>
              </a:spcBef>
              <a:spcAft>
                <a:spcPts val="0"/>
              </a:spcAft>
              <a:buFont typeface="Wingdings 3" panose="05040102010807070707" pitchFamily="18" charset="2"/>
              <a:buChar char=""/>
              <a:tabLst>
                <a:tab pos="457200" algn="l"/>
              </a:tabLst>
            </a:pPr>
            <a:r>
              <a:rPr lang="en-CA" sz="1800" kern="1200" dirty="0">
                <a:solidFill>
                  <a:srgbClr val="404040"/>
                </a:solidFill>
                <a:effectLst/>
                <a:ea typeface="Times New Roman" panose="02020603050405020304" pitchFamily="18" charset="0"/>
                <a:cs typeface="Times New Roman" panose="02020603050405020304" pitchFamily="18" charset="0"/>
              </a:rPr>
              <a:t>From</a:t>
            </a:r>
            <a:r>
              <a:rPr lang="en-CA" sz="1800" b="1" kern="1200" dirty="0">
                <a:solidFill>
                  <a:srgbClr val="404040"/>
                </a:solidFill>
                <a:effectLst/>
                <a:ea typeface="Times New Roman" panose="02020603050405020304" pitchFamily="18" charset="0"/>
                <a:cs typeface="Times New Roman" panose="02020603050405020304" pitchFamily="18" charset="0"/>
              </a:rPr>
              <a:t> God’s Little Devotional Book for Women</a:t>
            </a:r>
            <a:r>
              <a:rPr lang="en-CA" sz="1800" kern="1200" dirty="0">
                <a:solidFill>
                  <a:srgbClr val="404040"/>
                </a:solidFill>
                <a:effectLst/>
                <a:ea typeface="Times New Roman" panose="02020603050405020304" pitchFamily="18" charset="0"/>
                <a:cs typeface="Times New Roman" panose="02020603050405020304" pitchFamily="18" charset="0"/>
              </a:rPr>
              <a:t> – “One might estimate the weight of the world; tell the size of the celestial city; count the stars of heaven; measure the speed of lightening and tell the time of the rising sun – BUT you cannot estimate prayer power. Prayer is as vast as God because God is behind it. Prayer is as mighty as God because God has committed to answering it.”</a:t>
            </a:r>
            <a:endParaRPr lang="en-CA" sz="1800" dirty="0">
              <a:effectLst/>
              <a:ea typeface="Times New Roman" panose="02020603050405020304" pitchFamily="18" charset="0"/>
            </a:endParaRPr>
          </a:p>
          <a:p>
            <a:endParaRPr lang="en-CA" dirty="0"/>
          </a:p>
        </p:txBody>
      </p:sp>
    </p:spTree>
    <p:extLst>
      <p:ext uri="{BB962C8B-B14F-4D97-AF65-F5344CB8AC3E}">
        <p14:creationId xmlns:p14="http://schemas.microsoft.com/office/powerpoint/2010/main" val="2590928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D1E75-89D9-4E76-A66A-B5D9847E0C40}"/>
              </a:ext>
            </a:extLst>
          </p:cNvPr>
          <p:cNvSpPr>
            <a:spLocks noGrp="1"/>
          </p:cNvSpPr>
          <p:nvPr>
            <p:ph type="title"/>
          </p:nvPr>
        </p:nvSpPr>
        <p:spPr/>
        <p:txBody>
          <a:bodyPr/>
          <a:lstStyle/>
          <a:p>
            <a:pPr algn="ctr"/>
            <a:br>
              <a:rPr lang="en-US" dirty="0"/>
            </a:br>
            <a:r>
              <a:rPr lang="en-US" b="1" dirty="0"/>
              <a:t>Goals of Workshop</a:t>
            </a:r>
          </a:p>
        </p:txBody>
      </p:sp>
      <p:sp>
        <p:nvSpPr>
          <p:cNvPr id="3" name="Content Placeholder 2">
            <a:extLst>
              <a:ext uri="{FF2B5EF4-FFF2-40B4-BE49-F238E27FC236}">
                <a16:creationId xmlns:a16="http://schemas.microsoft.com/office/drawing/2014/main" id="{664D3F8E-27FC-496C-8212-5968FAD86185}"/>
              </a:ext>
            </a:extLst>
          </p:cNvPr>
          <p:cNvSpPr>
            <a:spLocks noGrp="1"/>
          </p:cNvSpPr>
          <p:nvPr>
            <p:ph idx="1"/>
          </p:nvPr>
        </p:nvSpPr>
        <p:spPr>
          <a:xfrm>
            <a:off x="2231404" y="1905000"/>
            <a:ext cx="8915400" cy="3777622"/>
          </a:xfrm>
        </p:spPr>
        <p:txBody>
          <a:bodyPr>
            <a:normAutofit/>
          </a:bodyPr>
          <a:lstStyle/>
          <a:p>
            <a:pPr marL="0" indent="0">
              <a:buNone/>
            </a:pPr>
            <a:endParaRPr lang="en-US" dirty="0"/>
          </a:p>
          <a:p>
            <a:pPr marL="0" indent="0">
              <a:buNone/>
            </a:pPr>
            <a:r>
              <a:rPr lang="en-US" dirty="0"/>
              <a:t>	</a:t>
            </a:r>
          </a:p>
          <a:p>
            <a:r>
              <a:rPr lang="en-US" dirty="0"/>
              <a:t>You will receive  information on what the Prayers of the People are</a:t>
            </a:r>
          </a:p>
          <a:p>
            <a:r>
              <a:rPr lang="en-CA" dirty="0"/>
              <a:t>You will be able to find suitable intercessions in our prayer books or on appropriate online sites. </a:t>
            </a:r>
          </a:p>
          <a:p>
            <a:r>
              <a:rPr lang="en-US" dirty="0"/>
              <a:t>You will learn practices and resources to help you when preparing Prayers of the People</a:t>
            </a:r>
            <a:endParaRPr lang="en-CA" dirty="0"/>
          </a:p>
          <a:p>
            <a:r>
              <a:rPr lang="en-US" dirty="0"/>
              <a:t>You will write prayers</a:t>
            </a:r>
          </a:p>
          <a:p>
            <a:r>
              <a:rPr lang="en-US" dirty="0"/>
              <a:t>Your will gain self-confidence in writing and praying your prayers, and to pray them with grace and confidence</a:t>
            </a:r>
          </a:p>
          <a:p>
            <a:pPr marL="0" indent="0">
              <a:buNone/>
            </a:pPr>
            <a:endParaRPr lang="en-US" dirty="0"/>
          </a:p>
        </p:txBody>
      </p:sp>
    </p:spTree>
    <p:extLst>
      <p:ext uri="{BB962C8B-B14F-4D97-AF65-F5344CB8AC3E}">
        <p14:creationId xmlns:p14="http://schemas.microsoft.com/office/powerpoint/2010/main" val="444655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8BE6C-2CEE-48AE-A6A0-DE75DFFDD9AD}"/>
              </a:ext>
            </a:extLst>
          </p:cNvPr>
          <p:cNvSpPr>
            <a:spLocks noGrp="1"/>
          </p:cNvSpPr>
          <p:nvPr>
            <p:ph type="title"/>
          </p:nvPr>
        </p:nvSpPr>
        <p:spPr/>
        <p:txBody>
          <a:bodyPr/>
          <a:lstStyle/>
          <a:p>
            <a:pPr algn="ctr"/>
            <a:br>
              <a:rPr lang="en-US" dirty="0"/>
            </a:br>
            <a:r>
              <a:rPr lang="en-US" b="1" dirty="0"/>
              <a:t>What are Prayers of the People?</a:t>
            </a:r>
          </a:p>
        </p:txBody>
      </p:sp>
      <p:sp>
        <p:nvSpPr>
          <p:cNvPr id="3" name="Content Placeholder 2">
            <a:extLst>
              <a:ext uri="{FF2B5EF4-FFF2-40B4-BE49-F238E27FC236}">
                <a16:creationId xmlns:a16="http://schemas.microsoft.com/office/drawing/2014/main" id="{A3F57F07-C356-46FD-95B0-0A4E72BEE372}"/>
              </a:ext>
            </a:extLst>
          </p:cNvPr>
          <p:cNvSpPr>
            <a:spLocks noGrp="1"/>
          </p:cNvSpPr>
          <p:nvPr>
            <p:ph idx="1"/>
          </p:nvPr>
        </p:nvSpPr>
        <p:spPr/>
        <p:txBody>
          <a:bodyPr>
            <a:normAutofit fontScale="92500" lnSpcReduction="20000"/>
          </a:bodyPr>
          <a:lstStyle/>
          <a:p>
            <a:endParaRPr lang="en-US" dirty="0"/>
          </a:p>
          <a:p>
            <a:r>
              <a:rPr lang="en-US" dirty="0"/>
              <a:t>Prayers of the People are prepared by Licensed Lay Ministers or Commissioned Lay-Ministers-in-Training, depending on your Parish’s practice, and are delivered on behalf of the community of faith praying together during worship. </a:t>
            </a:r>
          </a:p>
          <a:p>
            <a:r>
              <a:rPr lang="en-US" dirty="0"/>
              <a:t>Prayers are written and prayed for the needs and concerns of our congregations, the church, our community and world</a:t>
            </a:r>
          </a:p>
          <a:p>
            <a:r>
              <a:rPr lang="en-US" dirty="0"/>
              <a:t>With these prayers we stand in the gap for individuals who feel they don’t know how to pray or can’t pray at this time</a:t>
            </a:r>
          </a:p>
          <a:p>
            <a:r>
              <a:rPr lang="en-US" dirty="0"/>
              <a:t>And, we pray because our congregations feel relieved and comforted that their loved ones, their community and world situations are being lifted up before God.</a:t>
            </a:r>
          </a:p>
          <a:p>
            <a:r>
              <a:rPr lang="en-US" dirty="0"/>
              <a:t>As believers we know that when we pray, God hears our prayers and responds.  This is the first building block of confidence to pray on behalf of those gathered in worship.</a:t>
            </a:r>
          </a:p>
          <a:p>
            <a:endParaRPr lang="en-US" dirty="0"/>
          </a:p>
          <a:p>
            <a:endParaRPr lang="en-US" dirty="0"/>
          </a:p>
          <a:p>
            <a:endParaRPr lang="en-US" dirty="0"/>
          </a:p>
        </p:txBody>
      </p:sp>
    </p:spTree>
    <p:extLst>
      <p:ext uri="{BB962C8B-B14F-4D97-AF65-F5344CB8AC3E}">
        <p14:creationId xmlns:p14="http://schemas.microsoft.com/office/powerpoint/2010/main" val="2007047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CFD89-655A-E352-308B-0C9AE44DA914}"/>
              </a:ext>
            </a:extLst>
          </p:cNvPr>
          <p:cNvSpPr>
            <a:spLocks noGrp="1"/>
          </p:cNvSpPr>
          <p:nvPr>
            <p:ph type="title"/>
          </p:nvPr>
        </p:nvSpPr>
        <p:spPr/>
        <p:txBody>
          <a:bodyPr/>
          <a:lstStyle/>
          <a:p>
            <a:pPr algn="ctr"/>
            <a:r>
              <a:rPr lang="en-CA" b="1" dirty="0"/>
              <a:t>Prayers from our Prayer Books</a:t>
            </a:r>
          </a:p>
        </p:txBody>
      </p:sp>
      <p:sp>
        <p:nvSpPr>
          <p:cNvPr id="3" name="Content Placeholder 2">
            <a:extLst>
              <a:ext uri="{FF2B5EF4-FFF2-40B4-BE49-F238E27FC236}">
                <a16:creationId xmlns:a16="http://schemas.microsoft.com/office/drawing/2014/main" id="{87535A0B-818D-82FC-EDF7-C1938701005B}"/>
              </a:ext>
            </a:extLst>
          </p:cNvPr>
          <p:cNvSpPr>
            <a:spLocks noGrp="1"/>
          </p:cNvSpPr>
          <p:nvPr>
            <p:ph idx="1"/>
          </p:nvPr>
        </p:nvSpPr>
        <p:spPr/>
        <p:txBody>
          <a:bodyPr/>
          <a:lstStyle/>
          <a:p>
            <a:endParaRPr lang="en-CA" b="1" dirty="0"/>
          </a:p>
          <a:p>
            <a:r>
              <a:rPr lang="en-CA" b="1" dirty="0"/>
              <a:t>The Book of Common Prayer (BCP)</a:t>
            </a:r>
            <a:r>
              <a:rPr lang="en-CA" dirty="0"/>
              <a:t> provides Prayers of the People in the Holy Communion/Eucharist service on Pages 75-76. </a:t>
            </a:r>
            <a:r>
              <a:rPr lang="en-CA" i="1" dirty="0"/>
              <a:t>Please note the instructions in red. (Rubrics)</a:t>
            </a:r>
            <a:endParaRPr lang="en-CA" dirty="0"/>
          </a:p>
          <a:p>
            <a:pPr marL="0" indent="0">
              <a:buNone/>
            </a:pPr>
            <a:endParaRPr lang="en-CA" dirty="0"/>
          </a:p>
          <a:p>
            <a:r>
              <a:rPr lang="en-CA" dirty="0"/>
              <a:t>Other prayers and thanksgivings can be found on Pages 37-61 of the Book of Common Prayer. </a:t>
            </a:r>
          </a:p>
          <a:p>
            <a:pPr marL="0" indent="0">
              <a:buNone/>
            </a:pPr>
            <a:endParaRPr lang="en-CA" dirty="0"/>
          </a:p>
        </p:txBody>
      </p:sp>
    </p:spTree>
    <p:extLst>
      <p:ext uri="{BB962C8B-B14F-4D97-AF65-F5344CB8AC3E}">
        <p14:creationId xmlns:p14="http://schemas.microsoft.com/office/powerpoint/2010/main" val="2077394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FCFDD-9570-7F64-D9DC-78B4ADA0AEF9}"/>
              </a:ext>
            </a:extLst>
          </p:cNvPr>
          <p:cNvSpPr>
            <a:spLocks noGrp="1"/>
          </p:cNvSpPr>
          <p:nvPr>
            <p:ph type="title"/>
          </p:nvPr>
        </p:nvSpPr>
        <p:spPr/>
        <p:txBody>
          <a:bodyPr/>
          <a:lstStyle/>
          <a:p>
            <a:pPr algn="ctr"/>
            <a:r>
              <a:rPr lang="en-CA" b="1" dirty="0"/>
              <a:t>Prayers from our Prayer Books</a:t>
            </a:r>
          </a:p>
        </p:txBody>
      </p:sp>
      <p:sp>
        <p:nvSpPr>
          <p:cNvPr id="3" name="Content Placeholder 2">
            <a:extLst>
              <a:ext uri="{FF2B5EF4-FFF2-40B4-BE49-F238E27FC236}">
                <a16:creationId xmlns:a16="http://schemas.microsoft.com/office/drawing/2014/main" id="{80E5A296-855C-7013-EAFE-57DE6F07236F}"/>
              </a:ext>
            </a:extLst>
          </p:cNvPr>
          <p:cNvSpPr>
            <a:spLocks noGrp="1"/>
          </p:cNvSpPr>
          <p:nvPr>
            <p:ph idx="1"/>
          </p:nvPr>
        </p:nvSpPr>
        <p:spPr>
          <a:xfrm>
            <a:off x="2589212" y="1905000"/>
            <a:ext cx="8915400" cy="4006222"/>
          </a:xfrm>
        </p:spPr>
        <p:txBody>
          <a:bodyPr>
            <a:normAutofit fontScale="92500" lnSpcReduction="10000"/>
          </a:bodyPr>
          <a:lstStyle/>
          <a:p>
            <a:pPr marL="0" indent="0">
              <a:buNone/>
            </a:pPr>
            <a:r>
              <a:rPr lang="en-CA" sz="1900" b="1" dirty="0"/>
              <a:t>The Book of Alternative Services (BAS</a:t>
            </a:r>
            <a:r>
              <a:rPr lang="en-CA" sz="1900" dirty="0"/>
              <a:t>) provides Litanies for weekly Eucharist Worship found on Pages 110-128 </a:t>
            </a:r>
          </a:p>
          <a:p>
            <a:pPr marL="0" indent="0">
              <a:buNone/>
            </a:pPr>
            <a:r>
              <a:rPr lang="en-CA" sz="1900" dirty="0"/>
              <a:t>Other prayers found in the BAS include:</a:t>
            </a:r>
          </a:p>
          <a:p>
            <a:pPr lvl="0"/>
            <a:r>
              <a:rPr lang="en-CA" sz="1900" dirty="0"/>
              <a:t>Holy Baptism – Page 155</a:t>
            </a:r>
          </a:p>
          <a:p>
            <a:pPr lvl="0"/>
            <a:r>
              <a:rPr lang="en-CA" sz="1900" dirty="0"/>
              <a:t>The Celebration and Blessing of a Marriage with Eucharist – Page 533 </a:t>
            </a:r>
          </a:p>
          <a:p>
            <a:pPr lvl="0"/>
            <a:r>
              <a:rPr lang="en-CA" sz="1900" dirty="0"/>
              <a:t>The Blessing of a Marriage without a Eucharist - Page 546 </a:t>
            </a:r>
          </a:p>
          <a:p>
            <a:pPr lvl="0"/>
            <a:r>
              <a:rPr lang="en-CA" sz="1900" dirty="0"/>
              <a:t>Form I, Funeral Liturgy in the Church - Page 579 </a:t>
            </a:r>
          </a:p>
          <a:p>
            <a:pPr lvl="0"/>
            <a:r>
              <a:rPr lang="en-CA" sz="1900" dirty="0"/>
              <a:t>Form II Funeral Liturgy – Page 593</a:t>
            </a:r>
          </a:p>
          <a:p>
            <a:pPr lvl="0"/>
            <a:r>
              <a:rPr lang="en-CA" sz="1900" dirty="0"/>
              <a:t>Additional Funeral Prayers – Page 601-603</a:t>
            </a:r>
          </a:p>
          <a:p>
            <a:pPr lvl="0"/>
            <a:r>
              <a:rPr lang="en-CA" sz="1900" dirty="0"/>
              <a:t>Occasional Prayers for specific occasions – Listed on Page 675 </a:t>
            </a:r>
          </a:p>
          <a:p>
            <a:pPr lvl="0"/>
            <a:r>
              <a:rPr lang="en-CA" sz="1900" dirty="0"/>
              <a:t>Home Prayers – Page 691</a:t>
            </a:r>
          </a:p>
          <a:p>
            <a:endParaRPr lang="en-CA" dirty="0"/>
          </a:p>
        </p:txBody>
      </p:sp>
    </p:spTree>
    <p:extLst>
      <p:ext uri="{BB962C8B-B14F-4D97-AF65-F5344CB8AC3E}">
        <p14:creationId xmlns:p14="http://schemas.microsoft.com/office/powerpoint/2010/main" val="1904003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55E74-7276-4F51-9818-66A647633851}"/>
              </a:ext>
            </a:extLst>
          </p:cNvPr>
          <p:cNvSpPr>
            <a:spLocks noGrp="1"/>
          </p:cNvSpPr>
          <p:nvPr>
            <p:ph type="title"/>
          </p:nvPr>
        </p:nvSpPr>
        <p:spPr/>
        <p:txBody>
          <a:bodyPr/>
          <a:lstStyle/>
          <a:p>
            <a:pPr algn="ctr"/>
            <a:br>
              <a:rPr lang="en-US" dirty="0"/>
            </a:br>
            <a:r>
              <a:rPr lang="en-US" b="1" dirty="0"/>
              <a:t>Writing your Own Prayers</a:t>
            </a:r>
          </a:p>
        </p:txBody>
      </p:sp>
      <p:sp>
        <p:nvSpPr>
          <p:cNvPr id="3" name="Content Placeholder 2">
            <a:extLst>
              <a:ext uri="{FF2B5EF4-FFF2-40B4-BE49-F238E27FC236}">
                <a16:creationId xmlns:a16="http://schemas.microsoft.com/office/drawing/2014/main" id="{362F63C4-BF24-4C76-AAC6-330F3D2D6C83}"/>
              </a:ext>
            </a:extLst>
          </p:cNvPr>
          <p:cNvSpPr>
            <a:spLocks noGrp="1"/>
          </p:cNvSpPr>
          <p:nvPr>
            <p:ph idx="1"/>
          </p:nvPr>
        </p:nvSpPr>
        <p:spPr/>
        <p:txBody>
          <a:bodyPr>
            <a:normAutofit fontScale="92500" lnSpcReduction="10000"/>
          </a:bodyPr>
          <a:lstStyle/>
          <a:p>
            <a:r>
              <a:rPr lang="en-CA" dirty="0"/>
              <a:t>Begin with prayer to hear what the scripture is saying and for inspiration to write prayers which will speak to the congregation’s needs and be reflective of the day’s scripture.</a:t>
            </a:r>
            <a:endParaRPr lang="en-US" dirty="0"/>
          </a:p>
          <a:p>
            <a:pPr lvl="0"/>
            <a:r>
              <a:rPr lang="en-CA" dirty="0"/>
              <a:t>Personal reading of scripture in preparation for the coming week or when you are scheduled to serve – suggest you read the scripture at least 2-3 times.</a:t>
            </a:r>
            <a:endParaRPr lang="en-US" dirty="0"/>
          </a:p>
          <a:p>
            <a:pPr lvl="0"/>
            <a:r>
              <a:rPr lang="en-CA" dirty="0"/>
              <a:t>Make notes of what stands out for you – what words or themes do you see</a:t>
            </a:r>
            <a:endParaRPr lang="en-US" dirty="0"/>
          </a:p>
          <a:p>
            <a:pPr lvl="0"/>
            <a:r>
              <a:rPr lang="en-CA" dirty="0"/>
              <a:t>Sit with quiet music (if you like) and think about the readings</a:t>
            </a:r>
            <a:endParaRPr lang="en-US" dirty="0"/>
          </a:p>
          <a:p>
            <a:pPr lvl="0"/>
            <a:r>
              <a:rPr lang="en-CA" dirty="0"/>
              <a:t>Pray to be open to what God is saying in the readings about God’s people</a:t>
            </a:r>
            <a:endParaRPr lang="en-US" dirty="0"/>
          </a:p>
          <a:p>
            <a:pPr lvl="0"/>
            <a:r>
              <a:rPr lang="en-CA" dirty="0"/>
              <a:t>Recall conversations you were a part of or heard throughout the week.</a:t>
            </a:r>
            <a:endParaRPr lang="en-US" dirty="0"/>
          </a:p>
          <a:p>
            <a:pPr lvl="0"/>
            <a:r>
              <a:rPr lang="en-CA" dirty="0"/>
              <a:t>What you have seen/heard on the news about the needs of the world?</a:t>
            </a:r>
            <a:endParaRPr lang="en-US" dirty="0"/>
          </a:p>
          <a:p>
            <a:pPr lvl="0"/>
            <a:r>
              <a:rPr lang="en-CA" dirty="0"/>
              <a:t>What you heard about the needs of your community?</a:t>
            </a:r>
            <a:endParaRPr lang="en-US" dirty="0"/>
          </a:p>
          <a:p>
            <a:endParaRPr lang="en-US" dirty="0"/>
          </a:p>
        </p:txBody>
      </p:sp>
    </p:spTree>
    <p:extLst>
      <p:ext uri="{BB962C8B-B14F-4D97-AF65-F5344CB8AC3E}">
        <p14:creationId xmlns:p14="http://schemas.microsoft.com/office/powerpoint/2010/main" val="3900258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BDDE8-65A1-4319-A006-7E4603606E3D}"/>
              </a:ext>
            </a:extLst>
          </p:cNvPr>
          <p:cNvSpPr>
            <a:spLocks noGrp="1"/>
          </p:cNvSpPr>
          <p:nvPr>
            <p:ph type="title"/>
          </p:nvPr>
        </p:nvSpPr>
        <p:spPr/>
        <p:txBody>
          <a:bodyPr/>
          <a:lstStyle/>
          <a:p>
            <a:pPr algn="ctr"/>
            <a:br>
              <a:rPr lang="en-US" dirty="0"/>
            </a:br>
            <a:r>
              <a:rPr lang="en-US" b="1" dirty="0"/>
              <a:t>Writing Your Own Prayers </a:t>
            </a:r>
          </a:p>
        </p:txBody>
      </p:sp>
      <p:sp>
        <p:nvSpPr>
          <p:cNvPr id="3" name="Content Placeholder 2">
            <a:extLst>
              <a:ext uri="{FF2B5EF4-FFF2-40B4-BE49-F238E27FC236}">
                <a16:creationId xmlns:a16="http://schemas.microsoft.com/office/drawing/2014/main" id="{80D8D0D0-1AC3-47F5-8F9D-0DFD97FBF890}"/>
              </a:ext>
            </a:extLst>
          </p:cNvPr>
          <p:cNvSpPr>
            <a:spLocks noGrp="1"/>
          </p:cNvSpPr>
          <p:nvPr>
            <p:ph idx="1"/>
          </p:nvPr>
        </p:nvSpPr>
        <p:spPr/>
        <p:txBody>
          <a:bodyPr/>
          <a:lstStyle/>
          <a:p>
            <a:pPr lvl="0"/>
            <a:r>
              <a:rPr lang="en-CA" dirty="0"/>
              <a:t>Think about what may be happening in the scripture that relates to what is happening in our world right now.</a:t>
            </a:r>
          </a:p>
          <a:p>
            <a:r>
              <a:rPr lang="en-CA" sz="1800" dirty="0">
                <a:effectLst/>
                <a:ea typeface="Calibri" panose="020F0502020204030204" pitchFamily="34" charset="0"/>
                <a:cs typeface="Times New Roman" panose="02020603050405020304" pitchFamily="18" charset="0"/>
              </a:rPr>
              <a:t>Be sure to use language that is inclusive. Inclusive means using words to describe God, not all of which are masculine and not separating out people (e.g.  Try not to use ‘those people’)</a:t>
            </a:r>
            <a:endParaRPr lang="en-US" dirty="0"/>
          </a:p>
          <a:p>
            <a:pPr lvl="0"/>
            <a:r>
              <a:rPr lang="en-CA" dirty="0"/>
              <a:t>Create a draft of your prayers and then re-read scripture</a:t>
            </a:r>
          </a:p>
          <a:p>
            <a:pPr lvl="0"/>
            <a:r>
              <a:rPr lang="en-CA" b="1" dirty="0"/>
              <a:t>Mechanics of Prayer </a:t>
            </a:r>
            <a:r>
              <a:rPr lang="en-CA" dirty="0"/>
              <a:t>– the BCP and BAS provide guidance on what can be included in our prayers – the church, the world, the community, all in need of healing, lifting out of poverty, or distress of any kind, the departed and the grieving, and  the environment.  This is not a complete list.  </a:t>
            </a:r>
          </a:p>
          <a:p>
            <a:pPr marL="0" lv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017279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8C614-95C4-FD6E-B343-ED00098AB16C}"/>
              </a:ext>
            </a:extLst>
          </p:cNvPr>
          <p:cNvSpPr>
            <a:spLocks noGrp="1"/>
          </p:cNvSpPr>
          <p:nvPr>
            <p:ph type="title"/>
          </p:nvPr>
        </p:nvSpPr>
        <p:spPr/>
        <p:txBody>
          <a:bodyPr/>
          <a:lstStyle/>
          <a:p>
            <a:r>
              <a:rPr lang="en-CA" b="1" dirty="0"/>
              <a:t>Introductions to your Prayers</a:t>
            </a:r>
          </a:p>
        </p:txBody>
      </p:sp>
      <p:sp>
        <p:nvSpPr>
          <p:cNvPr id="5" name="Content Placeholder 4">
            <a:extLst>
              <a:ext uri="{FF2B5EF4-FFF2-40B4-BE49-F238E27FC236}">
                <a16:creationId xmlns:a16="http://schemas.microsoft.com/office/drawing/2014/main" id="{E43606B6-8A76-0D9A-38AB-D3CE8CA81134}"/>
              </a:ext>
            </a:extLst>
          </p:cNvPr>
          <p:cNvSpPr>
            <a:spLocks noGrp="1" noRot="1" noMove="1" noResize="1" noEditPoints="1" noAdjustHandles="1" noChangeArrowheads="1" noChangeShapeType="1"/>
          </p:cNvSpPr>
          <p:nvPr>
            <p:ph idx="1"/>
          </p:nvPr>
        </p:nvSpPr>
        <p:spPr/>
        <p:txBody>
          <a:bodyPr>
            <a:normAutofit lnSpcReduction="10000"/>
          </a:bodyPr>
          <a:lstStyle/>
          <a:p>
            <a:r>
              <a:rPr lang="en-CA" dirty="0"/>
              <a:t>A short prayer to introduce your intercessions and your response is appropriate. For example:</a:t>
            </a:r>
          </a:p>
          <a:p>
            <a:pPr lvl="1"/>
            <a:r>
              <a:rPr lang="en-CA" dirty="0"/>
              <a:t>As we stand in this holy place, let us pray to our Lord God, saying </a:t>
            </a:r>
            <a:r>
              <a:rPr lang="en-CA" b="1" dirty="0"/>
              <a:t>Grant our Prayer.</a:t>
            </a:r>
          </a:p>
          <a:p>
            <a:r>
              <a:rPr lang="en-CA" dirty="0"/>
              <a:t>Your prayers may be addressed to the many names that we recognize God  as being:  Gracious God, Precious Jesus, Holy Spirit,  Heavenly Father, Healer, Saviour, Redeemer, God of Justice -- just to name a few.</a:t>
            </a:r>
          </a:p>
          <a:p>
            <a:r>
              <a:rPr lang="en-CA" dirty="0"/>
              <a:t>We should always be inclusive. Using only male identifiers for God is not inclusive. It is not easy to refer to God other than as he because of how we have been taught.  Try your hardest.</a:t>
            </a:r>
          </a:p>
          <a:p>
            <a:r>
              <a:rPr lang="en-CA" dirty="0"/>
              <a:t>Using inclusive pronouns when praying on behalf of the community ensures that all will be welcome.  This is not an easy task either, but practice will help.</a:t>
            </a:r>
          </a:p>
          <a:p>
            <a:endParaRPr lang="en-CA" dirty="0"/>
          </a:p>
          <a:p>
            <a:endParaRPr lang="en-CA" dirty="0"/>
          </a:p>
          <a:p>
            <a:endParaRPr lang="en-CA" dirty="0"/>
          </a:p>
          <a:p>
            <a:endParaRPr lang="en-CA" dirty="0"/>
          </a:p>
        </p:txBody>
      </p:sp>
    </p:spTree>
    <p:extLst>
      <p:ext uri="{BB962C8B-B14F-4D97-AF65-F5344CB8AC3E}">
        <p14:creationId xmlns:p14="http://schemas.microsoft.com/office/powerpoint/2010/main" val="900474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9B12D-E7F5-433B-B7A6-FB89F201E8F5}"/>
              </a:ext>
            </a:extLst>
          </p:cNvPr>
          <p:cNvSpPr>
            <a:spLocks noGrp="1"/>
          </p:cNvSpPr>
          <p:nvPr>
            <p:ph type="title"/>
          </p:nvPr>
        </p:nvSpPr>
        <p:spPr>
          <a:xfrm>
            <a:off x="2592925" y="946778"/>
            <a:ext cx="8911687" cy="1021810"/>
          </a:xfrm>
        </p:spPr>
        <p:txBody>
          <a:bodyPr>
            <a:normAutofit fontScale="90000"/>
          </a:bodyPr>
          <a:lstStyle/>
          <a:p>
            <a:pPr algn="ctr"/>
            <a:br>
              <a:rPr lang="en-US" b="1" dirty="0"/>
            </a:br>
            <a:r>
              <a:rPr lang="en-US" sz="4000" b="1" dirty="0"/>
              <a:t>Responses to the Prayers	</a:t>
            </a:r>
          </a:p>
        </p:txBody>
      </p:sp>
      <p:sp>
        <p:nvSpPr>
          <p:cNvPr id="3" name="Content Placeholder 2">
            <a:extLst>
              <a:ext uri="{FF2B5EF4-FFF2-40B4-BE49-F238E27FC236}">
                <a16:creationId xmlns:a16="http://schemas.microsoft.com/office/drawing/2014/main" id="{EF5218A1-7476-4190-82F0-297299A0D136}"/>
              </a:ext>
            </a:extLst>
          </p:cNvPr>
          <p:cNvSpPr>
            <a:spLocks noGrp="1"/>
          </p:cNvSpPr>
          <p:nvPr>
            <p:ph idx="1"/>
          </p:nvPr>
        </p:nvSpPr>
        <p:spPr/>
        <p:txBody>
          <a:bodyPr>
            <a:normAutofit fontScale="85000" lnSpcReduction="20000"/>
          </a:bodyPr>
          <a:lstStyle/>
          <a:p>
            <a:pPr marL="0" indent="0">
              <a:buNone/>
            </a:pPr>
            <a:endParaRPr lang="en-CA" dirty="0"/>
          </a:p>
          <a:p>
            <a:pPr marL="0" indent="0">
              <a:buNone/>
            </a:pPr>
            <a:r>
              <a:rPr lang="en-CA" dirty="0"/>
              <a:t>Think about the response to the prayers as this is where the congregation participates/interacts, and it should be reflective of the prayers. </a:t>
            </a:r>
            <a:r>
              <a:rPr lang="en-CA" sz="1800" dirty="0">
                <a:effectLst/>
                <a:ea typeface="Calibri" panose="020F0502020204030204" pitchFamily="34" charset="0"/>
                <a:cs typeface="Times New Roman" panose="02020603050405020304" pitchFamily="18" charset="0"/>
              </a:rPr>
              <a:t>In the BAS, the Litanies provide responses, however, you may wish to use the following examples or something of your choosing</a:t>
            </a:r>
            <a:r>
              <a:rPr lang="en-CA" sz="1800" b="1" dirty="0">
                <a:effectLst/>
                <a:ea typeface="Calibri" panose="020F0502020204030204" pitchFamily="34" charset="0"/>
                <a:cs typeface="Times New Roman" panose="02020603050405020304" pitchFamily="18" charset="0"/>
              </a:rPr>
              <a:t>.</a:t>
            </a:r>
            <a:endParaRPr lang="en-US" dirty="0"/>
          </a:p>
          <a:p>
            <a:r>
              <a:rPr lang="en-CA" dirty="0"/>
              <a:t>Example – L: Hear Us				R: Compassionate One</a:t>
            </a:r>
            <a:endParaRPr lang="en-US" dirty="0"/>
          </a:p>
          <a:p>
            <a:r>
              <a:rPr lang="en-CA" dirty="0"/>
              <a:t>Example – L: God of Hope 		R: We need your peace </a:t>
            </a:r>
            <a:endParaRPr lang="en-US" dirty="0"/>
          </a:p>
          <a:p>
            <a:r>
              <a:rPr lang="en-CA" dirty="0"/>
              <a:t>Example - L: God of Light   		R: Shine through us</a:t>
            </a:r>
            <a:endParaRPr lang="en-US" dirty="0"/>
          </a:p>
          <a:p>
            <a:r>
              <a:rPr lang="en-CA" dirty="0"/>
              <a:t>Example - L:  Healing God			R: Answer our prayer in love</a:t>
            </a:r>
            <a:endParaRPr lang="en-US" dirty="0"/>
          </a:p>
          <a:p>
            <a:r>
              <a:rPr lang="en-CA" dirty="0"/>
              <a:t>Example – L: God of Love  		R: Your will be done</a:t>
            </a:r>
            <a:endParaRPr lang="en-US" dirty="0"/>
          </a:p>
          <a:p>
            <a:pPr marL="0" indent="0">
              <a:buNone/>
            </a:pPr>
            <a:r>
              <a:rPr lang="en-CA" dirty="0"/>
              <a:t>Make sure the response is no longer than 4-6 words</a:t>
            </a:r>
            <a:endParaRPr lang="en-US" dirty="0"/>
          </a:p>
          <a:p>
            <a:pPr marL="0" indent="0">
              <a:buNone/>
            </a:pPr>
            <a:r>
              <a:rPr lang="en-CA" dirty="0"/>
              <a:t>If the response is longer or difficult to remember have it printed in the bulletin or if using screens, ask to have it included in the slides for the coming Sunday.</a:t>
            </a:r>
            <a:endParaRPr lang="en-US" dirty="0"/>
          </a:p>
        </p:txBody>
      </p:sp>
    </p:spTree>
    <p:extLst>
      <p:ext uri="{BB962C8B-B14F-4D97-AF65-F5344CB8AC3E}">
        <p14:creationId xmlns:p14="http://schemas.microsoft.com/office/powerpoint/2010/main" val="126392334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739</TotalTime>
  <Words>1510</Words>
  <Application>Microsoft Office PowerPoint</Application>
  <PresentationFormat>Widescreen</PresentationFormat>
  <Paragraphs>112</Paragraphs>
  <Slides>15</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Century Gothic</vt:lpstr>
      <vt:lpstr>Times New Roman</vt:lpstr>
      <vt:lpstr>Wingdings</vt:lpstr>
      <vt:lpstr>Wingdings 3</vt:lpstr>
      <vt:lpstr>Wisp</vt:lpstr>
      <vt:lpstr>PRAYERS OF THE PEOPLE </vt:lpstr>
      <vt:lpstr> Goals of Workshop</vt:lpstr>
      <vt:lpstr> What are Prayers of the People?</vt:lpstr>
      <vt:lpstr>Prayers from our Prayer Books</vt:lpstr>
      <vt:lpstr>Prayers from our Prayer Books</vt:lpstr>
      <vt:lpstr> Writing your Own Prayers</vt:lpstr>
      <vt:lpstr> Writing Your Own Prayers </vt:lpstr>
      <vt:lpstr>Introductions to your Prayers</vt:lpstr>
      <vt:lpstr> Responses to the Prayers </vt:lpstr>
      <vt:lpstr> Resources  </vt:lpstr>
      <vt:lpstr>Other Resources We Can Use</vt:lpstr>
      <vt:lpstr>Other Resources We Can Use</vt:lpstr>
      <vt:lpstr>PowerPoint Presentation</vt:lpstr>
      <vt:lpstr> 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PRAYERS OF THE PEOPLE</dc:title>
  <dc:creator>Murphy, Sherryll</dc:creator>
  <cp:lastModifiedBy>Sherryll Murphy</cp:lastModifiedBy>
  <cp:revision>40</cp:revision>
  <dcterms:created xsi:type="dcterms:W3CDTF">2020-06-02T12:01:14Z</dcterms:created>
  <dcterms:modified xsi:type="dcterms:W3CDTF">2026-02-02T17:52:07Z</dcterms:modified>
</cp:coreProperties>
</file>